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</p:sldMasterIdLst>
  <p:notesMasterIdLst>
    <p:notesMasterId r:id="rId70"/>
  </p:notesMasterIdLst>
  <p:handoutMasterIdLst>
    <p:handoutMasterId r:id="rId71"/>
  </p:handoutMasterIdLst>
  <p:sldIdLst>
    <p:sldId id="604" r:id="rId4"/>
    <p:sldId id="606" r:id="rId5"/>
    <p:sldId id="728" r:id="rId6"/>
    <p:sldId id="729" r:id="rId7"/>
    <p:sldId id="730" r:id="rId8"/>
    <p:sldId id="289" r:id="rId9"/>
    <p:sldId id="291" r:id="rId10"/>
    <p:sldId id="292" r:id="rId11"/>
    <p:sldId id="294" r:id="rId12"/>
    <p:sldId id="597" r:id="rId13"/>
    <p:sldId id="290" r:id="rId14"/>
    <p:sldId id="295" r:id="rId15"/>
    <p:sldId id="299" r:id="rId16"/>
    <p:sldId id="297" r:id="rId17"/>
    <p:sldId id="598" r:id="rId18"/>
    <p:sldId id="296" r:id="rId19"/>
    <p:sldId id="301" r:id="rId20"/>
    <p:sldId id="300" r:id="rId21"/>
    <p:sldId id="298" r:id="rId22"/>
    <p:sldId id="599" r:id="rId23"/>
    <p:sldId id="313" r:id="rId24"/>
    <p:sldId id="308" r:id="rId25"/>
    <p:sldId id="309" r:id="rId26"/>
    <p:sldId id="304" r:id="rId27"/>
    <p:sldId id="305" r:id="rId28"/>
    <p:sldId id="306" r:id="rId29"/>
    <p:sldId id="600" r:id="rId30"/>
    <p:sldId id="312" r:id="rId31"/>
    <p:sldId id="315" r:id="rId32"/>
    <p:sldId id="316" r:id="rId33"/>
    <p:sldId id="323" r:id="rId34"/>
    <p:sldId id="322" r:id="rId35"/>
    <p:sldId id="324" r:id="rId36"/>
    <p:sldId id="320" r:id="rId37"/>
    <p:sldId id="314" r:id="rId38"/>
    <p:sldId id="326" r:id="rId39"/>
    <p:sldId id="327" r:id="rId40"/>
    <p:sldId id="318" r:id="rId41"/>
    <p:sldId id="317" r:id="rId42"/>
    <p:sldId id="319" r:id="rId43"/>
    <p:sldId id="601" r:id="rId44"/>
    <p:sldId id="329" r:id="rId45"/>
    <p:sldId id="330" r:id="rId46"/>
    <p:sldId id="328" r:id="rId47"/>
    <p:sldId id="336" r:id="rId48"/>
    <p:sldId id="335" r:id="rId49"/>
    <p:sldId id="331" r:id="rId50"/>
    <p:sldId id="332" r:id="rId51"/>
    <p:sldId id="333" r:id="rId52"/>
    <p:sldId id="334" r:id="rId53"/>
    <p:sldId id="727" r:id="rId54"/>
    <p:sldId id="725" r:id="rId55"/>
    <p:sldId id="410" r:id="rId56"/>
    <p:sldId id="726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586" autoAdjust="0"/>
  </p:normalViewPr>
  <p:slideViewPr>
    <p:cSldViewPr>
      <p:cViewPr varScale="1">
        <p:scale>
          <a:sx n="104" d="100"/>
          <a:sy n="104" d="100"/>
        </p:scale>
        <p:origin x="63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894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11.06.2024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2CD8570-CA45-5797-15AC-4A5F5F8CE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1D4427-EC13-A9D8-40C5-EE0A0F5A77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11.06.2024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174AD45-4D0D-9978-885B-EC436152EB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DF12997-C5C2-DD35-C3EF-B34F5BD3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148365"/>
            <a:ext cx="8676456" cy="50889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4282870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</a:t>
            </a:r>
            <a:r>
              <a:rPr lang="de-DE" altLang="de-DE" dirty="0" err="1"/>
              <a:t>vs</a:t>
            </a:r>
            <a:r>
              <a:rPr lang="de-DE" altLang="de-DE" dirty="0"/>
              <a:t>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Live-Demo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 zu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6567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dem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Clonen</a:t>
            </a:r>
            <a:r>
              <a:rPr lang="de-DE" altLang="de-DE" dirty="0"/>
              <a:t>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lokal als auch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 vornehmen. Für gewöhnlich bearbeitet man beispielweise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  <a:br>
              <a:rPr lang="de-DE" altLang="de-DE" dirty="0">
                <a:latin typeface="Consolas" panose="020B0609020204030204" pitchFamily="49" charset="0"/>
              </a:rPr>
            </a:b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7465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nicht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dirty="0" err="1"/>
              <a:t>if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Merge-Requests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anderes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</a:t>
            </a:r>
            <a:r>
              <a:rPr lang="de-DE" altLang="de-DE" b="1" dirty="0" err="1"/>
              <a:t>Merge</a:t>
            </a:r>
            <a:r>
              <a:rPr lang="de-DE" altLang="de-DE" b="1" dirty="0"/>
              <a:t>-Request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-Request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 im Bereich: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-Tracking: Verwaltung/</a:t>
            </a:r>
            <a:r>
              <a:rPr lang="de-DE" altLang="de-DE" dirty="0" err="1"/>
              <a:t>Verfolugung</a:t>
            </a:r>
            <a:r>
              <a:rPr lang="de-DE" altLang="de-DE" dirty="0"/>
              <a:t>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</a:t>
            </a:r>
            <a:r>
              <a:rPr lang="de-DE" altLang="de-DE"/>
              <a:t>auf 1000 </a:t>
            </a:r>
            <a:r>
              <a:rPr lang="de-DE" altLang="de-DE" dirty="0"/>
              <a:t>zu erhöhen.</a:t>
            </a:r>
            <a:br>
              <a:rPr lang="de-DE" altLang="de-DE" dirty="0"/>
            </a:br>
            <a:r>
              <a:rPr lang="de-DE" altLang="de-DE" dirty="0"/>
              <a:t>Um die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 </a:t>
            </a:r>
            <a:r>
              <a:rPr lang="de-DE" altLang="de-DE" dirty="0"/>
              <a:t>Ein gemeinsames Arbeiten über eine Datei sollte im Optimalfall vermieden werden, um Konflikten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sind damit kaputt und müssen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Public-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 </a:t>
            </a:r>
            <a:r>
              <a:rPr lang="de-DE" altLang="de-DE" dirty="0" err="1"/>
              <a:t>Merge</a:t>
            </a:r>
            <a:r>
              <a:rPr lang="de-DE" altLang="de-DE" dirty="0"/>
              <a:t>-Request.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</a:t>
            </a:r>
            <a:r>
              <a:rPr lang="de-DE" altLang="de-DE" b="1" dirty="0" err="1"/>
              <a:t>vs</a:t>
            </a:r>
            <a:r>
              <a:rPr lang="de-DE" altLang="de-DE" b="1" dirty="0"/>
              <a:t>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lokalen Verwaltung von Dateien</a:t>
            </a:r>
          </a:p>
          <a:p>
            <a:pPr lvl="1"/>
            <a:r>
              <a:rPr lang="de-DE" altLang="de-DE" dirty="0"/>
              <a:t>Verfolgung und Speicherung von Änderungen an Dateien</a:t>
            </a:r>
          </a:p>
          <a:p>
            <a:pPr marL="57150" indent="0">
              <a:buNone/>
            </a:pP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Unterschiedliche </a:t>
            </a:r>
            <a:r>
              <a:rPr lang="de-DE" altLang="de-DE" b="1" dirty="0" err="1"/>
              <a:t>GitLab</a:t>
            </a:r>
            <a:r>
              <a:rPr lang="de-DE" altLang="de-DE" b="1" dirty="0"/>
              <a:t> 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Kostenlos und Open Source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50,000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Versionen können als SaaS auf GitLab.com oder selbst gehostete Instanz im eigenen Netzwerk betrieben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 verfügbar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3061</Words>
  <Application>Microsoft Office PowerPoint</Application>
  <PresentationFormat>Bildschirmpräsentation (4:3)</PresentationFormat>
  <Paragraphs>340</Paragraphs>
  <Slides>66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66</vt:i4>
      </vt:variant>
    </vt:vector>
  </HeadingPairs>
  <TitlesOfParts>
    <vt:vector size="73" baseType="lpstr">
      <vt:lpstr>Arial</vt:lpstr>
      <vt:lpstr>Consolas</vt:lpstr>
      <vt:lpstr>Monotype Sorts</vt:lpstr>
      <vt:lpstr>Times New Roman</vt:lpstr>
      <vt:lpstr>vorlneu</vt:lpstr>
      <vt:lpstr>Benutzerdefiniertes Design</vt:lpstr>
      <vt:lpstr>1_vorlneu</vt:lpstr>
      <vt:lpstr>Tag 1: Einführung in Git und GitLab, Git-Workflow im Team</vt:lpstr>
      <vt:lpstr>Agenda</vt:lpstr>
      <vt:lpstr>Agenda</vt:lpstr>
      <vt:lpstr>GitLab</vt:lpstr>
      <vt:lpstr>GitLab  </vt:lpstr>
      <vt:lpstr>GitLab – Einführung 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Patrick Moebius</cp:lastModifiedBy>
  <cp:revision>27</cp:revision>
  <cp:lastPrinted>1996-08-01T16:36:58Z</cp:lastPrinted>
  <dcterms:created xsi:type="dcterms:W3CDTF">2024-05-03T10:07:43Z</dcterms:created>
  <dcterms:modified xsi:type="dcterms:W3CDTF">2024-06-11T04:36:38Z</dcterms:modified>
</cp:coreProperties>
</file>